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763491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new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7030A0"/>
                </a:solidFill>
              </a:rPr>
              <a:t>Randomly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B050"/>
                </a:solidFill>
              </a:rPr>
              <a:t>Dynamically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letters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072B-7786-7AA0-1E98-85E046FE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</Words>
  <Application>Microsoft Office PowerPoint</Application>
  <PresentationFormat>Widescreen</PresentationFormat>
  <Paragraphs>13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Method 2:</vt:lpstr>
      <vt:lpstr>Method 3:</vt:lpstr>
      <vt:lpstr>Predict letters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10</cp:revision>
  <dcterms:created xsi:type="dcterms:W3CDTF">2023-12-27T22:51:40Z</dcterms:created>
  <dcterms:modified xsi:type="dcterms:W3CDTF">2023-12-28T17:15:18Z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